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4" r:id="rId6"/>
    <p:sldId id="266" r:id="rId7"/>
    <p:sldId id="265" r:id="rId8"/>
    <p:sldId id="267" r:id="rId9"/>
    <p:sldId id="26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0B111C-632D-41E6-A19E-CD507EC80914}" v="2" dt="2026-02-16T10:24:18.4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Kiryakov" userId="87c612c1-6e70-413f-85bb-0ef8a4139070" providerId="ADAL" clId="{75F25354-4A2B-4604-A8D2-5837B4EBBD9C}"/>
    <pc:docChg chg="custSel modSld modMainMaster">
      <pc:chgData name="Daniel Kiryakov" userId="87c612c1-6e70-413f-85bb-0ef8a4139070" providerId="ADAL" clId="{75F25354-4A2B-4604-A8D2-5837B4EBBD9C}" dt="2026-02-16T10:24:25.158" v="7" actId="20577"/>
      <pc:docMkLst>
        <pc:docMk/>
      </pc:docMkLst>
      <pc:sldChg chg="modSp mod">
        <pc:chgData name="Daniel Kiryakov" userId="87c612c1-6e70-413f-85bb-0ef8a4139070" providerId="ADAL" clId="{75F25354-4A2B-4604-A8D2-5837B4EBBD9C}" dt="2026-02-16T10:24:25.158" v="7" actId="20577"/>
        <pc:sldMkLst>
          <pc:docMk/>
          <pc:sldMk cId="3168308500" sldId="256"/>
        </pc:sldMkLst>
        <pc:spChg chg="mod">
          <ac:chgData name="Daniel Kiryakov" userId="87c612c1-6e70-413f-85bb-0ef8a4139070" providerId="ADAL" clId="{75F25354-4A2B-4604-A8D2-5837B4EBBD9C}" dt="2026-02-16T10:24:25.158" v="7" actId="20577"/>
          <ac:spMkLst>
            <pc:docMk/>
            <pc:sldMk cId="3168308500" sldId="256"/>
            <ac:spMk id="2" creationId="{237A06DD-E07D-BB8D-82A9-8B862C6517F1}"/>
          </ac:spMkLst>
        </pc:spChg>
      </pc:sldChg>
      <pc:sldMasterChg chg="modSldLayout">
        <pc:chgData name="Daniel Kiryakov" userId="87c612c1-6e70-413f-85bb-0ef8a4139070" providerId="ADAL" clId="{75F25354-4A2B-4604-A8D2-5837B4EBBD9C}" dt="2026-02-16T10:24:18.426" v="5"/>
        <pc:sldMasterMkLst>
          <pc:docMk/>
          <pc:sldMasterMk cId="1020733569" sldId="2147483648"/>
        </pc:sldMasterMkLst>
        <pc:sldLayoutChg chg="addSp delSp modSp mod">
          <pc:chgData name="Daniel Kiryakov" userId="87c612c1-6e70-413f-85bb-0ef8a4139070" providerId="ADAL" clId="{75F25354-4A2B-4604-A8D2-5837B4EBBD9C}" dt="2026-02-16T10:24:02.164" v="2"/>
          <pc:sldLayoutMkLst>
            <pc:docMk/>
            <pc:sldMasterMk cId="1020733569" sldId="2147483648"/>
            <pc:sldLayoutMk cId="1269315563" sldId="2147483649"/>
          </pc:sldLayoutMkLst>
          <pc:picChg chg="mod">
            <ac:chgData name="Daniel Kiryakov" userId="87c612c1-6e70-413f-85bb-0ef8a4139070" providerId="ADAL" clId="{75F25354-4A2B-4604-A8D2-5837B4EBBD9C}" dt="2026-02-16T10:23:42.439" v="1" actId="14100"/>
            <ac:picMkLst>
              <pc:docMk/>
              <pc:sldMasterMk cId="1020733569" sldId="2147483648"/>
              <pc:sldLayoutMk cId="1269315563" sldId="2147483649"/>
              <ac:picMk id="7" creationId="{93207326-B4EC-4D09-95E7-2D7A524EDA6C}"/>
            </ac:picMkLst>
          </pc:picChg>
          <pc:picChg chg="add mod">
            <ac:chgData name="Daniel Kiryakov" userId="87c612c1-6e70-413f-85bb-0ef8a4139070" providerId="ADAL" clId="{75F25354-4A2B-4604-A8D2-5837B4EBBD9C}" dt="2026-02-16T10:24:02.164" v="2"/>
            <ac:picMkLst>
              <pc:docMk/>
              <pc:sldMasterMk cId="1020733569" sldId="2147483648"/>
              <pc:sldLayoutMk cId="1269315563" sldId="2147483649"/>
              <ac:picMk id="9" creationId="{3D9F43F9-3480-39B9-9FFF-51F22DF415CD}"/>
            </ac:picMkLst>
          </pc:picChg>
          <pc:picChg chg="del">
            <ac:chgData name="Daniel Kiryakov" userId="87c612c1-6e70-413f-85bb-0ef8a4139070" providerId="ADAL" clId="{75F25354-4A2B-4604-A8D2-5837B4EBBD9C}" dt="2026-02-16T10:23:39.922" v="0" actId="478"/>
            <ac:picMkLst>
              <pc:docMk/>
              <pc:sldMasterMk cId="1020733569" sldId="2147483648"/>
              <pc:sldLayoutMk cId="1269315563" sldId="2147483649"/>
              <ac:picMk id="13" creationId="{F932E7DE-CF5B-A408-6A23-3150D80B118B}"/>
            </ac:picMkLst>
          </pc:picChg>
        </pc:sldLayoutChg>
        <pc:sldLayoutChg chg="addSp delSp modSp mod">
          <pc:chgData name="Daniel Kiryakov" userId="87c612c1-6e70-413f-85bb-0ef8a4139070" providerId="ADAL" clId="{75F25354-4A2B-4604-A8D2-5837B4EBBD9C}" dt="2026-02-16T10:24:18.426" v="5"/>
          <pc:sldLayoutMkLst>
            <pc:docMk/>
            <pc:sldMasterMk cId="1020733569" sldId="2147483648"/>
            <pc:sldLayoutMk cId="2213247439" sldId="2147483650"/>
          </pc:sldLayoutMkLst>
          <pc:picChg chg="add mod">
            <ac:chgData name="Daniel Kiryakov" userId="87c612c1-6e70-413f-85bb-0ef8a4139070" providerId="ADAL" clId="{75F25354-4A2B-4604-A8D2-5837B4EBBD9C}" dt="2026-02-16T10:24:18.426" v="5"/>
            <ac:picMkLst>
              <pc:docMk/>
              <pc:sldMasterMk cId="1020733569" sldId="2147483648"/>
              <pc:sldLayoutMk cId="2213247439" sldId="2147483650"/>
              <ac:picMk id="7" creationId="{FC2B2D94-7758-62D9-6C2F-DD69D5DF9A85}"/>
            </ac:picMkLst>
          </pc:picChg>
          <pc:picChg chg="del mod">
            <ac:chgData name="Daniel Kiryakov" userId="87c612c1-6e70-413f-85bb-0ef8a4139070" providerId="ADAL" clId="{75F25354-4A2B-4604-A8D2-5837B4EBBD9C}" dt="2026-02-16T10:24:06.929" v="4" actId="478"/>
            <ac:picMkLst>
              <pc:docMk/>
              <pc:sldMasterMk cId="1020733569" sldId="2147483648"/>
              <pc:sldLayoutMk cId="2213247439" sldId="2147483650"/>
              <ac:picMk id="8" creationId="{EB5C6D28-0478-CA67-A39A-141ACA31D8F9}"/>
            </ac:picMkLst>
          </pc:pic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2C8E8-384A-423C-8D02-5AA261D8B6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D10630-33CF-478D-9052-6D0CF2AB38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EABC9-ED7B-496F-B971-C360B2650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925F2-D995-4CD1-885F-7B58F222B93D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D58C4E-9FAB-4761-9690-FB218212F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43F583-39D3-497A-856D-749AD791B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6C784-22A4-46A3-908A-C1679DF4411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207326-B4EC-4D09-95E7-2D7A524EDA6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662572" y="4328573"/>
            <a:ext cx="2320613" cy="273824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D36D1111-E295-4EAF-BF67-DA9EFE431F3E}"/>
              </a:ext>
            </a:extLst>
          </p:cNvPr>
          <p:cNvSpPr txBox="1">
            <a:spLocks/>
          </p:cNvSpPr>
          <p:nvPr userDrawn="1"/>
        </p:nvSpPr>
        <p:spPr>
          <a:xfrm>
            <a:off x="1665513" y="1214438"/>
            <a:ext cx="9873343" cy="23206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D9F43F9-3480-39B9-9FFF-51F22DF415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4818" y="-250660"/>
            <a:ext cx="5491560" cy="1850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315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D1BFF-CE39-4B18-9CD6-011FC165E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E0B0DC-7EF7-40DA-85F9-A0465BFD34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419C46-60C4-46B1-9426-259840B9D59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487557" cy="365125"/>
          </a:xfrm>
        </p:spPr>
        <p:txBody>
          <a:bodyPr/>
          <a:lstStyle/>
          <a:p>
            <a:fld id="{FAD925F2-D995-4CD1-885F-7B58F222B93D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C38757-1ABB-41AB-AB3C-D7696BDEF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51042" y="6356350"/>
            <a:ext cx="579782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ADE38C-CDDF-4AD8-B75C-D97137DAD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533400" cy="365125"/>
          </a:xfrm>
        </p:spPr>
        <p:txBody>
          <a:bodyPr/>
          <a:lstStyle/>
          <a:p>
            <a:fld id="{F996C784-22A4-46A3-908A-C1679DF4411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2B2D94-7758-62D9-6C2F-DD69D5DF9A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345" y="6020895"/>
            <a:ext cx="1097655" cy="89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247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7512B-752A-48D1-8ACF-35F15FF2C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EA441A-879F-40C3-8CA8-15F4E59189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917054-7C55-432D-AC4B-B0D36F6B9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925F2-D995-4CD1-885F-7B58F222B93D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10AF1F-4A61-4DB1-87A2-EA08B9FA4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F5BC35-0F0D-48BA-B22A-CB42716C3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6C784-22A4-46A3-908A-C1679DF44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348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78D81-0A13-48C7-8934-03FAA99F7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CD8BF4-CCBB-44F8-8CE9-0C0B898926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425FA1-9A89-4037-9D36-7988D152A9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C5CE80-9027-48A9-9DE3-86D37EAB0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925F2-D995-4CD1-885F-7B58F222B93D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D55369-21ED-4A0E-A13F-56FA1AECB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B2698F-90BC-4069-80FF-4E08D09C7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6C784-22A4-46A3-908A-C1679DF44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111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900C0-5760-491A-80CB-879ED9D6E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724B4-2D2D-40E9-B956-DBF401B109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DDAFAA-FF13-408B-B47A-FBF4F552E0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3CB4E6-4A78-4149-8064-412EED1118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5F3E30-9FDB-4544-AD69-1AEA5512EC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A2B164-157C-4FAF-8916-1625452E8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925F2-D995-4CD1-885F-7B58F222B93D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C181BB-21F4-48C9-A065-A85C8013D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0D82DD-79FE-43FD-B37F-3AD767AB0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6C784-22A4-46A3-908A-C1679DF44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018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C273D-D556-4757-92F9-8BFFA57A3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C40CEF-5A80-48DB-84FA-242888790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925F2-D995-4CD1-885F-7B58F222B93D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847615-40B5-418D-BEB4-E91BB14E6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9EDD0B-E560-4FB3-9678-5827E8000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6C784-22A4-46A3-908A-C1679DF44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790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2F5D31-E2F0-4A37-A95F-AB6EAD58A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925F2-D995-4CD1-885F-7B58F222B93D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6DBD4D-C246-4EEE-BFA6-DBB711735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2167F2-2830-4BDA-9819-4F3926C82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6C784-22A4-46A3-908A-C1679DF44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927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75C66-D0FE-4131-BCDC-216EE1BF1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0B9E93-B5BC-4FA9-B440-A809465D05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1DAAC6-6EF3-49AA-8D3A-2B0B1846B6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7F68AF-F024-4DF3-B72B-8697297E4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925F2-D995-4CD1-885F-7B58F222B93D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C81B2A-1964-4E08-80CA-6A653E226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6D3681-5D1F-47DA-89BC-F9800BF4F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6C784-22A4-46A3-908A-C1679DF44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923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408CC-7B54-426A-A8A8-3540FE5C8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430C9D-73A5-4B38-A184-0DBA756715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FCF89A-1F88-4DE2-96F0-12FCFB7920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FEE6FA-BBB2-4A9E-AC8C-B4027A17C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925F2-D995-4CD1-885F-7B58F222B93D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636862-EC9C-47F9-8A36-325C1E795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12D2DA-906D-423F-A45F-EB4EBB542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6C784-22A4-46A3-908A-C1679DF44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591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64660-53F1-453A-A630-CF0110B80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386040-6615-4725-94EB-5070DF1B3D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FA4FC3-E2F9-4BC2-A8D3-392B1B66F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925F2-D995-4CD1-885F-7B58F222B93D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43C608-8D15-40B3-8886-3399AB1FC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8DC56D-915D-4B09-BFA2-AB9709968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6C784-22A4-46A3-908A-C1679DF44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259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17C6AA-6CFB-4D18-B9F6-A407288669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B2EC1E-EBCB-40FB-8A74-4B546EE5E5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EDC71-9964-4A19-BC52-6968D75BD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925F2-D995-4CD1-885F-7B58F222B93D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FB2BB0-C348-49A5-99B1-E43362F1D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715BE7-A0EE-4F5C-814A-C7139A992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6C784-22A4-46A3-908A-C1679DF44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061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2A371C-C3CA-49D0-A818-01B84FFD1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3AAAF9-AAA7-4C41-BBFB-F419FCF4CE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F3B783-7A76-4DE9-8921-B1F1065D72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D925F2-D995-4CD1-885F-7B58F222B93D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663BA0-1E2C-4AF1-9B4F-8BE4EF0EC3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DA610B-7DCC-4B1A-9180-746389C3C0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96C784-22A4-46A3-908A-C1679DF44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733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A06DD-E07D-BB8D-82A9-8B862C6517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405392"/>
            <a:ext cx="9144000" cy="1174522"/>
          </a:xfrm>
        </p:spPr>
        <p:txBody>
          <a:bodyPr anchor="ctr">
            <a:normAutofit/>
          </a:bodyPr>
          <a:lstStyle>
            <a:lvl1pPr algn="ctr">
              <a:defRPr sz="6000"/>
            </a:lvl1pPr>
          </a:lstStyle>
          <a:p>
            <a:pPr algn="l"/>
            <a:r>
              <a:rPr lang="en-US" sz="3200" dirty="0"/>
              <a:t>AmCham Bulgaria Hackathon 202</a:t>
            </a:r>
            <a:r>
              <a:rPr lang="bg-BG" sz="3200" dirty="0"/>
              <a:t>6</a:t>
            </a:r>
            <a:endParaRPr lang="en-US" sz="3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01D137-3C77-977A-4F38-95EBB8F4A0AF}"/>
              </a:ext>
            </a:extLst>
          </p:cNvPr>
          <p:cNvSpPr txBox="1"/>
          <p:nvPr/>
        </p:nvSpPr>
        <p:spPr>
          <a:xfrm>
            <a:off x="2426854" y="3354757"/>
            <a:ext cx="93194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Title of the business case</a:t>
            </a:r>
          </a:p>
          <a:p>
            <a:endParaRPr lang="en-US" dirty="0"/>
          </a:p>
          <a:p>
            <a:r>
              <a:rPr lang="en-US" dirty="0"/>
              <a:t>Team members</a:t>
            </a:r>
          </a:p>
        </p:txBody>
      </p:sp>
    </p:spTree>
    <p:extLst>
      <p:ext uri="{BB962C8B-B14F-4D97-AF65-F5344CB8AC3E}">
        <p14:creationId xmlns:p14="http://schemas.microsoft.com/office/powerpoint/2010/main" val="3168308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2" y="3810000"/>
            <a:ext cx="4579804" cy="3047998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C9761B4-517C-4454-8933-12EE85C41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Business case overview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68A035F-19A5-C463-9353-5B907E40D0CC}"/>
              </a:ext>
            </a:extLst>
          </p:cNvPr>
          <p:cNvSpPr txBox="1">
            <a:spLocks/>
          </p:cNvSpPr>
          <p:nvPr/>
        </p:nvSpPr>
        <p:spPr>
          <a:xfrm>
            <a:off x="838200" y="186257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Describe briefly your business case and the context around it</a:t>
            </a:r>
          </a:p>
        </p:txBody>
      </p:sp>
    </p:spTree>
    <p:extLst>
      <p:ext uri="{BB962C8B-B14F-4D97-AF65-F5344CB8AC3E}">
        <p14:creationId xmlns:p14="http://schemas.microsoft.com/office/powerpoint/2010/main" val="3924469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1584663"/>
            <a:ext cx="4470400" cy="52733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E20763-4CD4-4A19-9BF5-22FB04723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Challenge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69A0879-5383-26D5-CFE8-3A2BF0EBBA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2570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Describe what challenge you need to overcome and why?</a:t>
            </a:r>
          </a:p>
        </p:txBody>
      </p:sp>
    </p:spTree>
    <p:extLst>
      <p:ext uri="{BB962C8B-B14F-4D97-AF65-F5344CB8AC3E}">
        <p14:creationId xmlns:p14="http://schemas.microsoft.com/office/powerpoint/2010/main" val="2516714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1584663"/>
            <a:ext cx="4470400" cy="52733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0470371-BDEE-4F1D-BAB7-68756140C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Strategy and Approach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CF735DB-A83D-4268-FFA0-1E90C5784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What strategy did you use to solve the case?</a:t>
            </a:r>
          </a:p>
        </p:txBody>
      </p:sp>
    </p:spTree>
    <p:extLst>
      <p:ext uri="{BB962C8B-B14F-4D97-AF65-F5344CB8AC3E}">
        <p14:creationId xmlns:p14="http://schemas.microsoft.com/office/powerpoint/2010/main" val="339639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1584663"/>
            <a:ext cx="4470400" cy="52733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9F33CA-036D-494C-B33C-CAECD96C1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Solution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3DBB449-6DFC-E7B8-0C89-745AAB8EF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Describe the solution of your business case in a way, so that people who are not part of the hackathon can understand it</a:t>
            </a:r>
          </a:p>
        </p:txBody>
      </p:sp>
    </p:spTree>
    <p:extLst>
      <p:ext uri="{BB962C8B-B14F-4D97-AF65-F5344CB8AC3E}">
        <p14:creationId xmlns:p14="http://schemas.microsoft.com/office/powerpoint/2010/main" val="2744371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729015-B964-85D7-7C36-295E2D6F2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F6D673DE-BF40-F95B-D84D-E43CACA46D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1584663"/>
            <a:ext cx="4470400" cy="52733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F87C45-C373-14E1-5AFE-8901820DD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Benefits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A40452-1076-A54F-DA7A-00E56CFE9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What are the benefits for the business from your solution?</a:t>
            </a:r>
          </a:p>
        </p:txBody>
      </p:sp>
    </p:spTree>
    <p:extLst>
      <p:ext uri="{BB962C8B-B14F-4D97-AF65-F5344CB8AC3E}">
        <p14:creationId xmlns:p14="http://schemas.microsoft.com/office/powerpoint/2010/main" val="36822734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212D42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539F56422F90E40987E63133A1D1846" ma:contentTypeVersion="27" ma:contentTypeDescription="Create a new document." ma:contentTypeScope="" ma:versionID="d78cc54a0c69a90a562a3a3b277826e0">
  <xsd:schema xmlns:xsd="http://www.w3.org/2001/XMLSchema" xmlns:xs="http://www.w3.org/2001/XMLSchema" xmlns:p="http://schemas.microsoft.com/office/2006/metadata/properties" xmlns:ns2="85979dff-887e-41c4-b9c7-898ebc6f9ce0" xmlns:ns3="0acb3a59-cbdc-4af9-bd23-b3df108f7ede" targetNamespace="http://schemas.microsoft.com/office/2006/metadata/properties" ma:root="true" ma:fieldsID="51e6e2236a7c01f9946ecce58e8165b1" ns2:_="" ns3:_="">
    <xsd:import namespace="85979dff-887e-41c4-b9c7-898ebc6f9ce0"/>
    <xsd:import namespace="0acb3a59-cbdc-4af9-bd23-b3df108f7e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979dff-887e-41c4-b9c7-898ebc6f9c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4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b6b31408-a92c-4cd3-9288-df75eea89ac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cb3a59-cbdc-4af9-bd23-b3df108f7ed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821bdaa0-335a-4390-83fb-5fdd35b7371e}" ma:internalName="TaxCatchAll" ma:showField="CatchAllData" ma:web="0acb3a59-cbdc-4af9-bd23-b3df108f7e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acb3a59-cbdc-4af9-bd23-b3df108f7ede" xsi:nil="true"/>
    <lcf76f155ced4ddcb4097134ff3c332f xmlns="85979dff-887e-41c4-b9c7-898ebc6f9ce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2086B5C-5F70-4972-A05E-3F838C5366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979dff-887e-41c4-b9c7-898ebc6f9ce0"/>
    <ds:schemaRef ds:uri="0acb3a59-cbdc-4af9-bd23-b3df108f7e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E9A88C0-DD11-4362-B2EA-4C6B0B12C55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66B0D02-26CA-4D74-9023-528014161425}">
  <ds:schemaRefs>
    <ds:schemaRef ds:uri="0acb3a59-cbdc-4af9-bd23-b3df108f7ede"/>
    <ds:schemaRef ds:uri="85979dff-887e-41c4-b9c7-898ebc6f9ce0"/>
    <ds:schemaRef ds:uri="ec3c2949-b8bb-4cdb-8e0b-aa9c43edb0f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86</Words>
  <Application>Microsoft Office PowerPoint</Application>
  <PresentationFormat>Widescreen</PresentationFormat>
  <Paragraphs>14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Arial</vt:lpstr>
      <vt:lpstr>Office Theme</vt:lpstr>
      <vt:lpstr>AmCham Bulgaria Hackathon 2026</vt:lpstr>
      <vt:lpstr>Business case overview</vt:lpstr>
      <vt:lpstr>Challenge</vt:lpstr>
      <vt:lpstr>Strategy and Approach</vt:lpstr>
      <vt:lpstr>Solution</vt:lpstr>
      <vt:lpstr>Benefits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Kalina Mechkova</dc:creator>
  <cp:lastModifiedBy>Daniel Kiryakov</cp:lastModifiedBy>
  <cp:revision>1</cp:revision>
  <dcterms:created xsi:type="dcterms:W3CDTF">2021-05-11T08:19:55Z</dcterms:created>
  <dcterms:modified xsi:type="dcterms:W3CDTF">2026-02-16T10:24:29Z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0x0101009539F56422F90E40987E63133A1D1846</vt:lpwstr>
  </property>
  <property fmtid="{D5CDD505-2E9C-101B-9397-08002B2CF9AE}" pid="3" name="MediaServiceImageTags">
    <vt:lpwstr/>
  </property>
</Properties>
</file>